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oboto Slab"/>
      <p:regular r:id="rId14"/>
      <p:bold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Slab-bold.fntdata"/><Relationship Id="rId14" Type="http://schemas.openxmlformats.org/officeDocument/2006/relationships/font" Target="fonts/RobotoSlab-regular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slide" Target="slides/slide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1ee37dd6c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1ee37dd6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ee37dd6c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1ee37dd6c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1ee37dd6c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1ee37dd6c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1ee37dd6c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1ee37dd6c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1ee37dd6c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1ee37dd6c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ee37dd6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ee37dd6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1ee37dd6c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1ee37dd6c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ee37dd6c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1ee37dd6c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Brainstorming Techniques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</a:rPr>
              <a:t>Disaster Relief Pod Design Bid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Mind Mapping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Put your goal in the middle of the paper and create as many subcategories as possible as well as the ideas that spring from those.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Teleporting Storming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Imagine you are in a different place and/or time. 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How would you approach the problem differently in the past or the future?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How would you approach the problem from the beach, the mountains, different countries with different needs or resources?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Figuring Storming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Imagine how someone else might approach the problem.</a:t>
            </a:r>
            <a:endParaRPr/>
          </a:p>
          <a:p>
            <a:pPr indent="-342900" lvl="0" marL="45720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Bill Gates, Elon Musk, a celebrity, a boss, teacher, peer, etc.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Mind the Gap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You know the problem and you know where you need to be so figure out the steps in the middle, the gap, and break down the problem.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Superstorming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Imagine you had a superpower, how would that change your approach to solving the problem.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Ideation Storming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is better than one.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Brainstorm as a group and your ideas will start feeding off of each other.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Blind Writing</a:t>
            </a:r>
            <a:endParaRPr/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Write for a set amount of time without stopping. Even if all you write is “I don’t know what to write” your brain is thinking about the problem.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Reverse Storming</a:t>
            </a:r>
            <a:endParaRPr/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How can I stop this goal from happening?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